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3" r:id="rId51"/>
    <p:sldId id="394"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98" d="100"/>
          <a:sy n="98" d="100"/>
        </p:scale>
        <p:origin x="1099"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2022/4/11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51</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2362</TotalTime>
  <Words>3647</Words>
  <Application>Microsoft Office PowerPoint</Application>
  <PresentationFormat>画面に合わせる (4:3)</PresentationFormat>
  <Paragraphs>486</Paragraphs>
  <Slides>51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469</cp:revision>
  <dcterms:created xsi:type="dcterms:W3CDTF">2019-01-02T05:23:01Z</dcterms:created>
  <dcterms:modified xsi:type="dcterms:W3CDTF">2022-04-11T07:31:46Z</dcterms:modified>
</cp:coreProperties>
</file>